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4" r:id="rId6"/>
    <p:sldId id="257" r:id="rId7"/>
    <p:sldId id="265" r:id="rId8"/>
    <p:sldId id="258" r:id="rId9"/>
    <p:sldId id="25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1F4C5F-EB76-4042-8710-5C0535BA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" r="708" b="1861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392F97-A752-4BDC-9DF4-D53656CFD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s-ES" sz="4800" dirty="0"/>
              <a:t>Buenas Tardes</a:t>
            </a:r>
            <a:endParaRPr lang="es-CO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35A88B-6302-4A5F-A1D4-5C555E9CD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s-ES" sz="1600" dirty="0"/>
              <a:t>Juan Esteban Osorio Lopera</a:t>
            </a:r>
          </a:p>
          <a:p>
            <a:r>
              <a:rPr lang="es-ES" sz="1600" dirty="0"/>
              <a:t>32 años</a:t>
            </a:r>
          </a:p>
          <a:p>
            <a:r>
              <a:rPr lang="es-CO" sz="1600" dirty="0"/>
              <a:t>Bello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9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Marcador de contenido 4" descr="Un grupo de personas posando junto a un cuerpo de agua&#10;&#10;Descripción generada automáticamente">
            <a:extLst>
              <a:ext uri="{FF2B5EF4-FFF2-40B4-BE49-F238E27FC236}">
                <a16:creationId xmlns:a16="http://schemas.microsoft.com/office/drawing/2014/main" id="{33A3AB10-51A1-4F77-9FB3-8EDA0C965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52" b="5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08C16D4-83C6-49E9-939C-1CD7E628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Familia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Marcador de contenido 4" descr="Un grupo de personas disfrazadas&#10;&#10;Descripción generada automáticamente con confianza media">
            <a:extLst>
              <a:ext uri="{FF2B5EF4-FFF2-40B4-BE49-F238E27FC236}">
                <a16:creationId xmlns:a16="http://schemas.microsoft.com/office/drawing/2014/main" id="{EC8E270A-E1CC-44B8-A151-34A2B4BD4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1" r="2" b="2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Marcador de contenido 4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47812DF3-A60F-449A-9C36-D68E10B47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" r="2" b="2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3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381F154-AA4E-405D-8FD1-AC5CD2258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08"/>
          <a:stretch/>
        </p:blipFill>
        <p:spPr>
          <a:xfrm>
            <a:off x="322048" y="-1"/>
            <a:ext cx="4551305" cy="3429000"/>
          </a:xfrm>
          <a:custGeom>
            <a:avLst/>
            <a:gdLst/>
            <a:ahLst/>
            <a:cxnLst/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2DAC95-F347-4C5A-BF54-BDD8E761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Estudios</a:t>
            </a:r>
          </a:p>
        </p:txBody>
      </p:sp>
      <p:pic>
        <p:nvPicPr>
          <p:cNvPr id="14" name="Marcador de contenido 4">
            <a:extLst>
              <a:ext uri="{FF2B5EF4-FFF2-40B4-BE49-F238E27FC236}">
                <a16:creationId xmlns:a16="http://schemas.microsoft.com/office/drawing/2014/main" id="{317E5597-FF31-4EBF-89C7-4480DF318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" b="8286"/>
          <a:stretch/>
        </p:blipFill>
        <p:spPr>
          <a:xfrm>
            <a:off x="-10633" y="3428999"/>
            <a:ext cx="3514376" cy="3429001"/>
          </a:xfrm>
          <a:custGeom>
            <a:avLst/>
            <a:gdLst/>
            <a:ahLst/>
            <a:cxnLst/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8C77F1-1F10-4A48-9A94-DE3C21DB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7162" y="3440034"/>
            <a:ext cx="320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30">
            <a:extLst>
              <a:ext uri="{FF2B5EF4-FFF2-40B4-BE49-F238E27FC236}">
                <a16:creationId xmlns:a16="http://schemas.microsoft.com/office/drawing/2014/main" id="{FF56E908-9FB5-4EBD-979B-CA807634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7CB5BE0-08A8-4E34-9175-5AB0A94350B5}"/>
              </a:ext>
            </a:extLst>
          </p:cNvPr>
          <p:cNvSpPr txBox="1"/>
          <p:nvPr/>
        </p:nvSpPr>
        <p:spPr>
          <a:xfrm>
            <a:off x="4119351" y="1301528"/>
            <a:ext cx="4447874" cy="1940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Tecnólogo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Telecommunications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Acamica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DWFS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13A4D14-CC15-4C43-A5EC-657895AA0BE9}"/>
              </a:ext>
            </a:extLst>
          </p:cNvPr>
          <p:cNvSpPr txBox="1"/>
          <p:nvPr/>
        </p:nvSpPr>
        <p:spPr>
          <a:xfrm>
            <a:off x="6204763" y="4132504"/>
            <a:ext cx="30692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Tienda estudiantil.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Une Telecomunicaciones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Noel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Conductor del metro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Allus-Konecta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Furel-torre de control-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dirty="0" err="1"/>
              <a:t>Serviprinter</a:t>
            </a:r>
            <a:endParaRPr lang="es-CO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FA723A8-CE9D-497C-8A98-AEC699F5B8F1}"/>
              </a:ext>
            </a:extLst>
          </p:cNvPr>
          <p:cNvSpPr txBox="1">
            <a:spLocks/>
          </p:cNvSpPr>
          <p:nvPr/>
        </p:nvSpPr>
        <p:spPr>
          <a:xfrm>
            <a:off x="6820371" y="3241915"/>
            <a:ext cx="336457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/>
              <a:t>Trabajos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385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87ADDF3-96F2-4CFC-A961-14113FC2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195AFC-C4B1-4F21-9849-0E1B66F2B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21AB1A5-6C23-425A-ACBF-0D08C378E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3259683F-7E6E-4F2B-B111-63DBFBD4F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54145D7C-848F-41FC-AF6F-961397D3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9AA40C3-8FF8-4143-9FD4-40F05CB5C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1EF6D83-6402-4744-921F-6A5D16D93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E2BF1FF8-D859-496E-960A-4B09EDCC2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4037913A-DA6D-4F85-9684-18087E27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88B65EBE-E36D-4765-90B8-BB2A83148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8D8D2E7-9C8B-4675-A753-93F92FE53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F16BFB1-E133-4922-B734-D9234A505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B50AC9-76CE-42C0-90A8-E2BC325DA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1" b="2"/>
          <a:stretch/>
        </p:blipFill>
        <p:spPr>
          <a:xfrm>
            <a:off x="643467" y="643467"/>
            <a:ext cx="5291666" cy="557106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CC24BD-C5B1-4D51-BE91-223B4834F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6" b="16628"/>
          <a:stretch/>
        </p:blipFill>
        <p:spPr>
          <a:xfrm>
            <a:off x="6256867" y="643467"/>
            <a:ext cx="5291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0987A039-E8F3-4F45-B3B5-CC9F53E5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" r="12194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2A8A5A1F-6378-41CC-9E24-D26246993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19" r="11643" b="3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15740-16FB-4DFF-B073-2D421F7E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497" y="2494671"/>
            <a:ext cx="3317891" cy="1320800"/>
          </a:xfrm>
        </p:spPr>
        <p:txBody>
          <a:bodyPr/>
          <a:lstStyle/>
          <a:p>
            <a:r>
              <a:rPr lang="es-ES" dirty="0"/>
              <a:t>Muchas gracias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745325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BFB0EE8C68448B8C0E2B517D2A6CC" ma:contentTypeVersion="5" ma:contentTypeDescription="Create a new document." ma:contentTypeScope="" ma:versionID="9da6fec793f7e7808f52cf18025c43fc">
  <xsd:schema xmlns:xsd="http://www.w3.org/2001/XMLSchema" xmlns:xs="http://www.w3.org/2001/XMLSchema" xmlns:p="http://schemas.microsoft.com/office/2006/metadata/properties" xmlns:ns3="94e8a78d-6232-4c05-b789-bafb8cd7d911" xmlns:ns4="975a5dbd-c0b0-4df5-b6cb-e8214ff1ede9" targetNamespace="http://schemas.microsoft.com/office/2006/metadata/properties" ma:root="true" ma:fieldsID="a8d5435bd790827fa26705a49bd193e9" ns3:_="" ns4:_="">
    <xsd:import namespace="94e8a78d-6232-4c05-b789-bafb8cd7d911"/>
    <xsd:import namespace="975a5dbd-c0b0-4df5-b6cb-e8214ff1ede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8a78d-6232-4c05-b789-bafb8cd7d9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a5dbd-c0b0-4df5-b6cb-e8214ff1ed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70E536-325E-4D58-A5FB-51AE705D3C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8a78d-6232-4c05-b789-bafb8cd7d911"/>
    <ds:schemaRef ds:uri="975a5dbd-c0b0-4df5-b6cb-e8214ff1ed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62CE3E-0035-4045-9D91-89F4E60422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20B459-7E00-4BBA-9D51-87B15410F218}">
  <ds:schemaRefs>
    <ds:schemaRef ds:uri="http://www.w3.org/XML/1998/namespace"/>
    <ds:schemaRef ds:uri="http://purl.org/dc/dcmitype/"/>
    <ds:schemaRef ds:uri="94e8a78d-6232-4c05-b789-bafb8cd7d91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975a5dbd-c0b0-4df5-b6cb-e8214ff1ede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475</TotalTime>
  <Words>39</Words>
  <Application>Microsoft Office PowerPoint</Application>
  <PresentationFormat>Panorámica</PresentationFormat>
  <Paragraphs>19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Faceta</vt:lpstr>
      <vt:lpstr>Buenas Tardes</vt:lpstr>
      <vt:lpstr>Presentación de PowerPoint</vt:lpstr>
      <vt:lpstr>Familia</vt:lpstr>
      <vt:lpstr>Estudios</vt:lpstr>
      <vt:lpstr>Presentación de PowerPoint</vt:lpstr>
      <vt:lpstr>Presentación de PowerPoint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Buenas Tardes</dc:title>
  <dc:creator>juan esteban osorio lopera</dc:creator>
  <cp:lastModifiedBy>JUAN ESTEBAN OSORIO LOPERA</cp:lastModifiedBy>
  <cp:revision>18</cp:revision>
  <dcterms:created xsi:type="dcterms:W3CDTF">2021-03-04T14:09:27Z</dcterms:created>
  <dcterms:modified xsi:type="dcterms:W3CDTF">2021-03-04T22:04:43Z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0x010100C99BFB0EE8C68448B8C0E2B517D2A6CC</vt:lpwstr>
  </property>
</Properties>
</file>